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8" r:id="rId2"/>
    <p:sldId id="273" r:id="rId3"/>
    <p:sldId id="260" r:id="rId4"/>
    <p:sldId id="266" r:id="rId5"/>
    <p:sldId id="270" r:id="rId6"/>
    <p:sldId id="264" r:id="rId7"/>
    <p:sldId id="279" r:id="rId8"/>
    <p:sldId id="280" r:id="rId9"/>
    <p:sldId id="281" r:id="rId10"/>
    <p:sldId id="283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182652-7958-4A5F-B1DB-E6C2AAF2B08B}">
          <p14:sldIdLst>
            <p14:sldId id="278"/>
          </p14:sldIdLst>
        </p14:section>
        <p14:section name="제목 없는 구역" id="{D671102A-04B4-4572-A8D8-2A79377C1FD0}">
          <p14:sldIdLst>
            <p14:sldId id="273"/>
            <p14:sldId id="260"/>
            <p14:sldId id="266"/>
            <p14:sldId id="270"/>
            <p14:sldId id="264"/>
            <p14:sldId id="279"/>
            <p14:sldId id="280"/>
            <p14:sldId id="281"/>
            <p14:sldId id="28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79CF2"/>
    <a:srgbClr val="A377E3"/>
    <a:srgbClr val="FE869D"/>
    <a:srgbClr val="D14B68"/>
    <a:srgbClr val="FD5172"/>
    <a:srgbClr val="F87070"/>
    <a:srgbClr val="F25C92"/>
    <a:srgbClr val="192C42"/>
    <a:srgbClr val="1C304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1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63DCC-162B-4A65-8362-0E8C37D5C74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D98A-B8C8-4375-B0B9-3DC6E033C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4A99A-AC2B-457E-B90B-E3F5B1679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4D27B-F2A4-491C-9ADB-F000DF5F0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A7700-1E12-4DEE-8867-4EBF5649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2131F-C0E6-4AFC-A698-0613A86E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1A1F6-6F90-40A6-91F9-16B900CD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5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29078-C182-4484-84A4-0B8A4488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F83588-F74E-4B26-B99D-1F0B1944E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8C4-9F43-4F58-A9C1-4B9FBDC1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E7E19-18C1-4501-8914-42B3649C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71B76-E35F-40B9-867E-B73CE2BE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2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71A7C4-F2B5-4B08-BD61-1BC90DC73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0DA2B7-179B-4238-86FF-35A636B7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B2917-49B9-4E5D-BFF2-FCB07EE6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F16EE-F2FD-41B4-A0A6-08ACEC0A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DC4DA-92A1-4A21-B8EE-1D06218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5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7367B-3CDE-4B52-BA4C-F00C04AF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58F95-803A-47E7-89EE-B7FC0F9A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97E8A-0DD1-4C73-BB8F-40126CCB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89499-2009-4D4B-9D48-AAF7AE59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367DC-3273-46BB-B9B1-0D598D6A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63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9AA0-A608-4BCB-9ED1-C7D0B981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35D5E-530E-47F7-9D3D-DD965A4BD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75A60-B4AD-4C00-A255-A6B2B139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4F5AC-C666-44E4-AECC-936A2149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FEEE6-2310-4C95-BFA0-CDF4AA3E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1451A-2B53-402C-BFAB-A7DE78FA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1D1C4-1F45-45FF-BF7B-F116C7FDC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3B52A9-0A20-4463-A0EB-A4D70C05E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27BBB-9B6D-4C43-A8E9-EBB721D4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D60F88-06AD-4121-839E-754444E4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F1DE0-FDA4-471B-A891-16A82141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1221A-5918-4417-9A0C-F76B585F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53F3F-F425-4DC7-895E-2CD9AEEFC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8C9AAF-A552-4B39-8EDC-935781E8B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3E167-FC98-468B-8CFB-CBADD6F5B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A6933-F278-45DE-8188-70B6E8603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EA9721-5FB4-47E0-9D94-A01BBB02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43469-BF0C-4E8C-864D-B35B81C2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9639-A762-45FB-8749-965E0CA9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2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360DB-74A2-4D7F-9CB3-E7EBF68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BBB255-AC99-4A51-B5EE-2696D6A0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46716A-5227-4661-8980-5D902958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E0C1C-F93F-4132-AAE1-28374977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5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C2A14C-A003-4969-B7A5-E7B33E1A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10BB1-6383-4B62-B002-763892B0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FF4B52-BB34-4906-A969-34B8ACD3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06097-BBDD-4E5A-B64E-26D1EAF3DDCC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2FBC-D69E-4C4A-8C3E-284FF70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BB41A-0DF4-4C50-B1C8-213BEB3A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0DB2A-3F8B-4B91-8F6F-DD9CE6695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7488F-D429-4A0C-B1A5-F986296A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8F3E0B-C7D7-4628-B6E0-F95665E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A2F04-435B-45C4-9A19-377E14CE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1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7E741-F815-4908-AF39-867B746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F0A78C-51BB-47E1-B6CC-EAD0A2F52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81AF57-CF6D-454E-B52E-E48639729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17BC-115A-47F0-AFC5-E6205989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D87C6-0C24-41B6-9FA9-D9C525FB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B0D8E-00A4-4903-8DCA-5E9CD0B2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4B7755-9E5C-4D27-8D22-88D9817F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193E52-1249-421A-98EB-A3287686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4368C-F31E-4A2A-908B-46EF4318C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B85B-5238-4BFE-B538-28E5F3A66A52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E26DA-91A7-489E-93FE-7416267D0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08EAF-4EC5-4CA9-B10C-081560163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856B31-1713-4612-B478-2B138731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0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C536D-93E0-4D31-99F6-F598C0E37A98}"/>
              </a:ext>
            </a:extLst>
          </p:cNvPr>
          <p:cNvSpPr txBox="1"/>
          <p:nvPr/>
        </p:nvSpPr>
        <p:spPr>
          <a:xfrm>
            <a:off x="906759" y="2967335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Ramona" pitchFamily="2" charset="0"/>
                <a:cs typeface="Ramona" pitchFamily="2" charset="0"/>
              </a:rPr>
              <a:t>중간 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8A3E2-72F4-4E4D-A971-5EBB7C496C3D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4082D-8816-763B-5EB4-9EA1CEC9ADA6}"/>
              </a:ext>
            </a:extLst>
          </p:cNvPr>
          <p:cNvSpPr txBox="1"/>
          <p:nvPr/>
        </p:nvSpPr>
        <p:spPr>
          <a:xfrm>
            <a:off x="3112165" y="4299283"/>
            <a:ext cx="298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17681005 </a:t>
            </a:r>
            <a:r>
              <a:rPr lang="ko-KR" altLang="en-US" sz="2800" dirty="0"/>
              <a:t>김규영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245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800" b="1" spc="-150" dirty="0" err="1">
                <a:solidFill>
                  <a:schemeClr val="tx1">
                    <a:lumMod val="75000"/>
                  </a:schemeClr>
                </a:solidFill>
              </a:rPr>
              <a:t>스마트컨트랙트</a:t>
            </a:r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ko-KR" sz="2800" b="1" spc="-15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구매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89161-2F75-3FAB-CCCD-7B866A51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3" y="2822646"/>
            <a:ext cx="2777937" cy="18155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B5775F-936D-4745-063E-63536252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13" y="5077624"/>
            <a:ext cx="3129211" cy="1224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25BBC-1E24-8707-5049-A9EEDB36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7" y="907894"/>
            <a:ext cx="3261806" cy="1054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0FA809-8F08-6FBC-1557-D67E757A98CB}"/>
              </a:ext>
            </a:extLst>
          </p:cNvPr>
          <p:cNvSpPr txBox="1"/>
          <p:nvPr/>
        </p:nvSpPr>
        <p:spPr>
          <a:xfrm>
            <a:off x="3965592" y="1141848"/>
            <a:ext cx="206098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계정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주인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바꾼 뒤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100 </a:t>
            </a:r>
            <a:r>
              <a:rPr lang="en-US" altLang="ko-KR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wei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7EC4F-D7DC-D166-7633-54D27702F331}"/>
              </a:ext>
            </a:extLst>
          </p:cNvPr>
          <p:cNvSpPr txBox="1"/>
          <p:nvPr/>
        </p:nvSpPr>
        <p:spPr>
          <a:xfrm>
            <a:off x="3443596" y="2824677"/>
            <a:ext cx="216142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구매도 잘 작동됩니다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*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주인을 바꾸지 않으면 구매되지 않습니다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4134F-24DA-D536-2F8E-D9EFFAFBCC71}"/>
              </a:ext>
            </a:extLst>
          </p:cNvPr>
          <p:cNvSpPr/>
          <p:nvPr/>
        </p:nvSpPr>
        <p:spPr>
          <a:xfrm>
            <a:off x="1968088" y="6039222"/>
            <a:ext cx="1475509" cy="3850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5DB3FD20-57B7-4449-BCB3-0F8A24B3E35F}"/>
              </a:ext>
            </a:extLst>
          </p:cNvPr>
          <p:cNvSpPr/>
          <p:nvPr/>
        </p:nvSpPr>
        <p:spPr>
          <a:xfrm rot="5400000">
            <a:off x="3962083" y="3023496"/>
            <a:ext cx="5516342" cy="128514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F1F7D1-7FA1-95B0-426B-1831E4120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6" y="2026027"/>
            <a:ext cx="3261807" cy="628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787AE6-109D-30CD-A459-3A7C87DBE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06" y="4666158"/>
            <a:ext cx="5558507" cy="2428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F7A847-1812-2BCA-AA06-9D78E7D22F52}"/>
              </a:ext>
            </a:extLst>
          </p:cNvPr>
          <p:cNvSpPr txBox="1"/>
          <p:nvPr/>
        </p:nvSpPr>
        <p:spPr>
          <a:xfrm>
            <a:off x="3739083" y="5101915"/>
            <a:ext cx="26249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다시 리스트를 </a:t>
            </a:r>
            <a:r>
              <a:rPr lang="ko-KR" altLang="en-US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콜하면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번이 팔려 있습니다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32D57-A543-5459-60F9-6FC0E825FFEE}"/>
              </a:ext>
            </a:extLst>
          </p:cNvPr>
          <p:cNvSpPr txBox="1"/>
          <p:nvPr/>
        </p:nvSpPr>
        <p:spPr>
          <a:xfrm>
            <a:off x="7362825" y="3610558"/>
            <a:ext cx="46262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 함수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E11BA5-0983-DD1E-2D9E-2531AAC50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645" y="907894"/>
            <a:ext cx="4380859" cy="26513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90DCA6-8ED1-8C1F-C605-8D3DEB23E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6645" y="4087410"/>
            <a:ext cx="3591426" cy="14003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D288C5-1720-0A76-5B85-AC53669097DB}"/>
              </a:ext>
            </a:extLst>
          </p:cNvPr>
          <p:cNvSpPr txBox="1"/>
          <p:nvPr/>
        </p:nvSpPr>
        <p:spPr>
          <a:xfrm>
            <a:off x="7413929" y="5570488"/>
            <a:ext cx="46262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구매했던 주소로 다시 콜을 해보면</a:t>
            </a:r>
            <a:endParaRPr lang="en-US" altLang="ko-KR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구매한 </a:t>
            </a:r>
            <a:r>
              <a:rPr lang="en-US" altLang="ko-KR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번이 들어와 있는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830339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5D1F5-83FA-4357-822B-C2FA21053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"/>
            <a:ext cx="12192000" cy="6853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A8F62D-8112-4333-8572-93D86B9552D1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BD037-CD83-1212-D620-E6AA9ED6ED33}"/>
              </a:ext>
            </a:extLst>
          </p:cNvPr>
          <p:cNvSpPr txBox="1"/>
          <p:nvPr/>
        </p:nvSpPr>
        <p:spPr>
          <a:xfrm>
            <a:off x="2761593" y="2644170"/>
            <a:ext cx="6668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이상입니다</a:t>
            </a:r>
            <a:r>
              <a:rPr lang="en-US" altLang="ko-KR" sz="9600" b="1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.</a:t>
            </a:r>
            <a:endParaRPr lang="ko-KR" altLang="en-US" sz="9600" b="1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8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1EA4D1-EE2C-4F0C-9476-FE569CD32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09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16395-2410-4CA0-A232-9FC8F4814923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803F3-869E-B71B-97F7-5049E7224AA5}"/>
              </a:ext>
            </a:extLst>
          </p:cNvPr>
          <p:cNvSpPr txBox="1"/>
          <p:nvPr/>
        </p:nvSpPr>
        <p:spPr>
          <a:xfrm>
            <a:off x="897340" y="7044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u="sng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55454-0FA0-0950-805B-08D738E22252}"/>
              </a:ext>
            </a:extLst>
          </p:cNvPr>
          <p:cNvSpPr txBox="1"/>
          <p:nvPr/>
        </p:nvSpPr>
        <p:spPr>
          <a:xfrm>
            <a:off x="1451338" y="1438628"/>
            <a:ext cx="6325771" cy="402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프로젝트 주제 소개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일별 프로젝트 진행 계획서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스마트 </a:t>
            </a:r>
            <a:r>
              <a:rPr lang="ko-KR" altLang="en-US" sz="3600" dirty="0" err="1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컨트랙트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7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0793E-6F1B-4421-9D2E-8B40C0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6F45F-F22F-4603-8A72-B607003321E9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14B9FD-5976-473E-A6E4-136BE8DCCADC}"/>
              </a:ext>
            </a:extLst>
          </p:cNvPr>
          <p:cNvSpPr/>
          <p:nvPr/>
        </p:nvSpPr>
        <p:spPr>
          <a:xfrm>
            <a:off x="3010105" y="2806552"/>
            <a:ext cx="5595926" cy="10542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D6E33-1213-C47F-A419-9F6176536D89}"/>
              </a:ext>
            </a:extLst>
          </p:cNvPr>
          <p:cNvSpPr txBox="1"/>
          <p:nvPr/>
        </p:nvSpPr>
        <p:spPr>
          <a:xfrm>
            <a:off x="3461540" y="2918819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1.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289213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BEAC00-64BA-47C4-BA46-3CDAE3C395AF}"/>
              </a:ext>
            </a:extLst>
          </p:cNvPr>
          <p:cNvSpPr txBox="1"/>
          <p:nvPr/>
        </p:nvSpPr>
        <p:spPr>
          <a:xfrm>
            <a:off x="712382" y="306229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NFT</a:t>
            </a:r>
            <a:r>
              <a:rPr lang="ko-KR" altLang="en-US" sz="3600" b="1" dirty="0">
                <a:solidFill>
                  <a:schemeClr val="bg1"/>
                </a:solidFill>
              </a:rPr>
              <a:t>를 활용한 게임 아이템 거래소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DAE5D-E85B-4D1A-91BB-9B3C35C4D18D}"/>
              </a:ext>
            </a:extLst>
          </p:cNvPr>
          <p:cNvSpPr txBox="1"/>
          <p:nvPr/>
        </p:nvSpPr>
        <p:spPr>
          <a:xfrm>
            <a:off x="340164" y="21098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CDC862-40E7-4C40-8D37-9B38CA1F44D0}"/>
              </a:ext>
            </a:extLst>
          </p:cNvPr>
          <p:cNvCxnSpPr>
            <a:cxnSpLocks/>
          </p:cNvCxnSpPr>
          <p:nvPr/>
        </p:nvCxnSpPr>
        <p:spPr>
          <a:xfrm>
            <a:off x="712382" y="871870"/>
            <a:ext cx="114796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370E5405-B773-C940-971B-76F8AB9D3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33685"/>
              </p:ext>
            </p:extLst>
          </p:nvPr>
        </p:nvGraphicFramePr>
        <p:xfrm>
          <a:off x="712383" y="1856508"/>
          <a:ext cx="10722236" cy="412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2236">
                  <a:extLst>
                    <a:ext uri="{9D8B030D-6E8A-4147-A177-3AD203B41FA5}">
                      <a16:colId xmlns:a16="http://schemas.microsoft.com/office/drawing/2014/main" val="3089101985"/>
                    </a:ext>
                  </a:extLst>
                </a:gridCol>
              </a:tblGrid>
              <a:tr h="53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아이템 거래소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09278"/>
                  </a:ext>
                </a:extLst>
              </a:tr>
              <a:tr h="3594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국내외 게임의 아이템 거래 시 불필요한 환전 수수료를 줄이고 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투명한 거래와 특정 아이템에 대한 용이한 소유권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유일성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희소성을 입증 시킬 수 있다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000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68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437129-B9DC-4738-BF81-28FD1BD5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09"/>
            <a:ext cx="12280592" cy="6907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881AD-FEBA-4D14-A6F2-7E899EBBC118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63461B-4AB6-4C8B-2EFF-6D9725D9CFD6}"/>
              </a:ext>
            </a:extLst>
          </p:cNvPr>
          <p:cNvSpPr/>
          <p:nvPr/>
        </p:nvSpPr>
        <p:spPr>
          <a:xfrm>
            <a:off x="6353668" y="3808962"/>
            <a:ext cx="5595926" cy="18572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DB92E-BBD6-0718-EDAA-C092BD599AB9}"/>
              </a:ext>
            </a:extLst>
          </p:cNvPr>
          <p:cNvSpPr txBox="1"/>
          <p:nvPr/>
        </p:nvSpPr>
        <p:spPr>
          <a:xfrm>
            <a:off x="6839139" y="3990238"/>
            <a:ext cx="4624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2.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일별 프로젝트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Ramona" pitchFamily="2" charset="0"/>
              <a:cs typeface="Ramona" pitchFamily="2" charset="0"/>
            </a:endParaRPr>
          </a:p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	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 진행계획</a:t>
            </a:r>
          </a:p>
        </p:txBody>
      </p:sp>
    </p:spTree>
    <p:extLst>
      <p:ext uri="{BB962C8B-B14F-4D97-AF65-F5344CB8AC3E}">
        <p14:creationId xmlns:p14="http://schemas.microsoft.com/office/powerpoint/2010/main" val="70324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4F1116-D904-4525-B558-9103C26D5EE2}"/>
              </a:ext>
            </a:extLst>
          </p:cNvPr>
          <p:cNvSpPr txBox="1"/>
          <p:nvPr/>
        </p:nvSpPr>
        <p:spPr>
          <a:xfrm>
            <a:off x="336698" y="322392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일별 계획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491E956-4497-2AD6-D2EB-7C3BE0F8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10282"/>
              </p:ext>
            </p:extLst>
          </p:nvPr>
        </p:nvGraphicFramePr>
        <p:xfrm>
          <a:off x="599074" y="1160844"/>
          <a:ext cx="9953848" cy="5202635"/>
        </p:xfrm>
        <a:graphic>
          <a:graphicData uri="http://schemas.openxmlformats.org/drawingml/2006/table">
            <a:tbl>
              <a:tblPr/>
              <a:tblGrid>
                <a:gridCol w="2344935">
                  <a:extLst>
                    <a:ext uri="{9D8B030D-6E8A-4147-A177-3AD203B41FA5}">
                      <a16:colId xmlns:a16="http://schemas.microsoft.com/office/drawing/2014/main" val="2709898733"/>
                    </a:ext>
                  </a:extLst>
                </a:gridCol>
                <a:gridCol w="7608913">
                  <a:extLst>
                    <a:ext uri="{9D8B030D-6E8A-4147-A177-3AD203B41FA5}">
                      <a16:colId xmlns:a16="http://schemas.microsoft.com/office/drawing/2014/main" val="1596201987"/>
                    </a:ext>
                  </a:extLst>
                </a:gridCol>
              </a:tblGrid>
              <a:tr h="4909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 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9919"/>
                  </a:ext>
                </a:extLst>
              </a:tr>
              <a:tr h="1602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블록체인 프로젝트 계획 착수 및 진행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348872"/>
                  </a:ext>
                </a:extLst>
              </a:tr>
              <a:tr h="9771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remix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솔리디티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스마트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컨트랙트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등록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기능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75921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37553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2022-06-0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발표 자료 제작 및 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1801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2022-06-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시연 영상 제작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339281"/>
                  </a:ext>
                </a:extLst>
              </a:tr>
              <a:tr h="533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2022-06-11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캡스톤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디자인 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8461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343E5A5-8859-00CD-129F-662A6E136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226" y="1933525"/>
            <a:ext cx="6823219" cy="65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40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스마트컨트랙트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err="1">
                <a:solidFill>
                  <a:schemeClr val="tx1">
                    <a:lumMod val="75000"/>
                  </a:schemeClr>
                </a:solidFill>
              </a:rPr>
              <a:t>스마트컨트랙트</a:t>
            </a:r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800" b="1" spc="-15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ko-KR" altLang="en-US" sz="2800" b="1" spc="-150" dirty="0" err="1">
                <a:solidFill>
                  <a:schemeClr val="tx1">
                    <a:lumMod val="75000"/>
                  </a:schemeClr>
                </a:solidFill>
              </a:rPr>
              <a:t>민팅</a:t>
            </a:r>
            <a:endParaRPr lang="ko-KR" altLang="en-US" sz="28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16B3B-B356-3DDE-F3EE-42399AB3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1" y="5053070"/>
            <a:ext cx="5433592" cy="180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A90F92-A745-F5EC-076E-8C3C46D3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9" y="1147755"/>
            <a:ext cx="2942604" cy="316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EB09A-AB76-0771-81BD-A8785590C8A0}"/>
              </a:ext>
            </a:extLst>
          </p:cNvPr>
          <p:cNvSpPr txBox="1"/>
          <p:nvPr/>
        </p:nvSpPr>
        <p:spPr>
          <a:xfrm>
            <a:off x="1010781" y="4388313"/>
            <a:ext cx="23996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Deploy 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눌러 블록체인에 배포를 해보고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BF5F1E-A215-1C74-7A85-EFEA868C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204" y="1147755"/>
            <a:ext cx="3848637" cy="2610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EFB9E7-A26F-E655-D6DC-C185D92C830F}"/>
              </a:ext>
            </a:extLst>
          </p:cNvPr>
          <p:cNvSpPr txBox="1"/>
          <p:nvPr/>
        </p:nvSpPr>
        <p:spPr>
          <a:xfrm>
            <a:off x="3891204" y="3769721"/>
            <a:ext cx="38486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개민팅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_</a:t>
            </a:r>
            <a:r>
              <a:rPr lang="en-US" altLang="ko-KR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tokenId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  ipfs://11</a:t>
            </a: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   ipfs://22</a:t>
            </a: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    ipfs://33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4A5B7ECF-3B06-8FC7-1EF4-62C26041E0BF}"/>
              </a:ext>
            </a:extLst>
          </p:cNvPr>
          <p:cNvSpPr/>
          <p:nvPr/>
        </p:nvSpPr>
        <p:spPr>
          <a:xfrm rot="5400000">
            <a:off x="5276077" y="3445317"/>
            <a:ext cx="5297257" cy="109912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413D77-9B90-B07E-F89F-05A9BB7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72" y="2671831"/>
            <a:ext cx="4442855" cy="20938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149179-862A-261A-B130-92C834C2B51F}"/>
              </a:ext>
            </a:extLst>
          </p:cNvPr>
          <p:cNvSpPr txBox="1"/>
          <p:nvPr/>
        </p:nvSpPr>
        <p:spPr>
          <a:xfrm>
            <a:off x="8925282" y="4693816"/>
            <a:ext cx="263381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위에서 만든 </a:t>
            </a:r>
            <a:r>
              <a:rPr lang="ko-KR" altLang="en-US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민팅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함수로 인해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실행이 된 것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13C7DA-DD9B-B4C2-3DB6-B7DA16FBBEAD}"/>
              </a:ext>
            </a:extLst>
          </p:cNvPr>
          <p:cNvCxnSpPr>
            <a:cxnSpLocks/>
          </p:cNvCxnSpPr>
          <p:nvPr/>
        </p:nvCxnSpPr>
        <p:spPr>
          <a:xfrm>
            <a:off x="7923712" y="6722707"/>
            <a:ext cx="1153877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BA30153-1279-0E82-5FDC-6CCB6A8333B2}"/>
              </a:ext>
            </a:extLst>
          </p:cNvPr>
          <p:cNvSpPr/>
          <p:nvPr/>
        </p:nvSpPr>
        <p:spPr>
          <a:xfrm>
            <a:off x="9151809" y="6611779"/>
            <a:ext cx="521123" cy="246221"/>
          </a:xfrm>
          <a:prstGeom prst="roundRect">
            <a:avLst>
              <a:gd name="adj" fmla="val 22444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성공</a:t>
            </a:r>
            <a:endParaRPr lang="ko-KR" altLang="en-US" sz="105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39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스마트컨트랙트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리스트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판매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5522F5-B043-80F7-540B-5723F467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5" y="3543949"/>
            <a:ext cx="3839111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E88024-8AAB-FDAA-C422-F69845C8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6" y="1701256"/>
            <a:ext cx="3591426" cy="14194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0AD946-B103-BE29-6C20-A832E87C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6" y="936309"/>
            <a:ext cx="3591426" cy="600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6EFF21-7501-C724-50DA-AA9D052D89DC}"/>
              </a:ext>
            </a:extLst>
          </p:cNvPr>
          <p:cNvSpPr txBox="1"/>
          <p:nvPr/>
        </p:nvSpPr>
        <p:spPr>
          <a:xfrm>
            <a:off x="3965592" y="971997"/>
            <a:ext cx="27781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Remix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지갑 주소를 복사해서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3D4E1-0D72-AF54-0B2A-9360FAAE2A34}"/>
              </a:ext>
            </a:extLst>
          </p:cNvPr>
          <p:cNvSpPr txBox="1"/>
          <p:nvPr/>
        </p:nvSpPr>
        <p:spPr>
          <a:xfrm>
            <a:off x="3965592" y="1941340"/>
            <a:ext cx="3848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11,22,33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리스트가 나오는 걸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확인할 수 있으며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E2EE13E6-A5D7-F2D9-F2D9-373CCF05F6AE}"/>
              </a:ext>
            </a:extLst>
          </p:cNvPr>
          <p:cNvSpPr/>
          <p:nvPr/>
        </p:nvSpPr>
        <p:spPr>
          <a:xfrm rot="5400000">
            <a:off x="5569904" y="1573263"/>
            <a:ext cx="2170362" cy="109912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309F0B-6E00-7562-E793-FA63839604B7}"/>
              </a:ext>
            </a:extLst>
          </p:cNvPr>
          <p:cNvSpPr txBox="1"/>
          <p:nvPr/>
        </p:nvSpPr>
        <p:spPr>
          <a:xfrm>
            <a:off x="7325726" y="3305851"/>
            <a:ext cx="46262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MyNFT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페이지를 구현할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NFT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리스트를 보여 주기위한 함수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57BBC7-BA1F-DBDC-76E4-19E078A3D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726" y="1089403"/>
            <a:ext cx="4626293" cy="217036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E1D3A-4D75-359D-D8F9-01297B4DAC57}"/>
              </a:ext>
            </a:extLst>
          </p:cNvPr>
          <p:cNvSpPr/>
          <p:nvPr/>
        </p:nvSpPr>
        <p:spPr>
          <a:xfrm>
            <a:off x="2009775" y="2771775"/>
            <a:ext cx="1876425" cy="4286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C877C-0308-5196-0E85-73B6225517F8}"/>
              </a:ext>
            </a:extLst>
          </p:cNvPr>
          <p:cNvSpPr txBox="1"/>
          <p:nvPr/>
        </p:nvSpPr>
        <p:spPr>
          <a:xfrm>
            <a:off x="4213276" y="3482472"/>
            <a:ext cx="276692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 등록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우선 </a:t>
            </a:r>
            <a:r>
              <a:rPr lang="ko-KR" altLang="en-US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컨트랙트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주소를 복사해서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54A0AC-FE89-9799-D59E-F5CBB1EA9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65" y="4482747"/>
            <a:ext cx="2645260" cy="22079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3EC6BD-9164-359C-DCE5-1E9E91444D1F}"/>
              </a:ext>
            </a:extLst>
          </p:cNvPr>
          <p:cNvSpPr txBox="1"/>
          <p:nvPr/>
        </p:nvSpPr>
        <p:spPr>
          <a:xfrm>
            <a:off x="3099373" y="4555650"/>
            <a:ext cx="3268289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setApprovalForAll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operator :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복사한 </a:t>
            </a:r>
            <a:r>
              <a:rPr lang="ko-KR" altLang="en-US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컨트랙트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주소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approved : true</a:t>
            </a:r>
          </a:p>
          <a:p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setSaleNftToken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_</a:t>
            </a:r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tokenId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1, 2, 3</a:t>
            </a: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_price: 100,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200,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300</a:t>
            </a:r>
          </a:p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순서대로 입력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682039A-0175-C05D-C13F-432F7FE0C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726" y="3871117"/>
            <a:ext cx="4632250" cy="22248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7E689E-A509-E6D4-5DF9-2A1E72C49F77}"/>
              </a:ext>
            </a:extLst>
          </p:cNvPr>
          <p:cNvSpPr txBox="1"/>
          <p:nvPr/>
        </p:nvSpPr>
        <p:spPr>
          <a:xfrm>
            <a:off x="7325726" y="6230858"/>
            <a:ext cx="46262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 등록 함수</a:t>
            </a: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792B6741-B34D-70AF-ED58-1AFC5A641B64}"/>
              </a:ext>
            </a:extLst>
          </p:cNvPr>
          <p:cNvSpPr/>
          <p:nvPr/>
        </p:nvSpPr>
        <p:spPr>
          <a:xfrm rot="5400000">
            <a:off x="5053890" y="4567742"/>
            <a:ext cx="3146708" cy="109912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41931C9-E431-A8F8-E993-FD631D9FB9FE}"/>
              </a:ext>
            </a:extLst>
          </p:cNvPr>
          <p:cNvCxnSpPr>
            <a:cxnSpLocks/>
          </p:cNvCxnSpPr>
          <p:nvPr/>
        </p:nvCxnSpPr>
        <p:spPr>
          <a:xfrm>
            <a:off x="4442030" y="6387951"/>
            <a:ext cx="792695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979F16-A611-A5DF-39AD-FFF4CBA98FD1}"/>
              </a:ext>
            </a:extLst>
          </p:cNvPr>
          <p:cNvCxnSpPr>
            <a:cxnSpLocks/>
          </p:cNvCxnSpPr>
          <p:nvPr/>
        </p:nvCxnSpPr>
        <p:spPr>
          <a:xfrm>
            <a:off x="4006628" y="3003055"/>
            <a:ext cx="1153877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86F611C-322A-2765-76FC-4E52BF0946EF}"/>
              </a:ext>
            </a:extLst>
          </p:cNvPr>
          <p:cNvSpPr/>
          <p:nvPr/>
        </p:nvSpPr>
        <p:spPr>
          <a:xfrm>
            <a:off x="5234725" y="2892127"/>
            <a:ext cx="521123" cy="246221"/>
          </a:xfrm>
          <a:prstGeom prst="roundRect">
            <a:avLst>
              <a:gd name="adj" fmla="val 22444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성공</a:t>
            </a:r>
            <a:endParaRPr lang="ko-KR" altLang="en-US" sz="10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883D931-511A-B92B-154C-0A4EFD5FEAC5}"/>
              </a:ext>
            </a:extLst>
          </p:cNvPr>
          <p:cNvSpPr/>
          <p:nvPr/>
        </p:nvSpPr>
        <p:spPr>
          <a:xfrm>
            <a:off x="5354646" y="6277023"/>
            <a:ext cx="521123" cy="246221"/>
          </a:xfrm>
          <a:prstGeom prst="roundRect">
            <a:avLst>
              <a:gd name="adj" fmla="val 22444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성공</a:t>
            </a:r>
            <a:endParaRPr lang="ko-KR" altLang="en-US" sz="10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823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007BCF"/>
      </a:accent1>
      <a:accent2>
        <a:srgbClr val="FFB421"/>
      </a:accent2>
      <a:accent3>
        <a:srgbClr val="DD7A8F"/>
      </a:accent3>
      <a:accent4>
        <a:srgbClr val="00DEAF"/>
      </a:accent4>
      <a:accent5>
        <a:srgbClr val="EBD9AE"/>
      </a:accent5>
      <a:accent6>
        <a:srgbClr val="FF8426"/>
      </a:accent6>
      <a:hlink>
        <a:srgbClr val="3F3F3F"/>
      </a:hlink>
      <a:folHlink>
        <a:srgbClr val="3F3F3F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305</Words>
  <Application>Microsoft Office PowerPoint</Application>
  <PresentationFormat>와이드스크린</PresentationFormat>
  <Paragraphs>82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Ramona</vt:lpstr>
      <vt:lpstr>맑은 고딕</vt:lpstr>
      <vt:lpstr>한컴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규영</cp:lastModifiedBy>
  <cp:revision>29</cp:revision>
  <dcterms:created xsi:type="dcterms:W3CDTF">2021-06-24T07:47:26Z</dcterms:created>
  <dcterms:modified xsi:type="dcterms:W3CDTF">2023-05-31T04:49:10Z</dcterms:modified>
</cp:coreProperties>
</file>